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BC46-678F-4F45-B673-BA9CABA8965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8A16-A14A-41CD-8660-89890BEC65C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BC46-678F-4F45-B673-BA9CABA8965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8A16-A14A-41CD-8660-89890BEC65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BC46-678F-4F45-B673-BA9CABA8965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8A16-A14A-41CD-8660-89890BEC65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BC46-678F-4F45-B673-BA9CABA8965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8A16-A14A-41CD-8660-89890BEC65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BC46-678F-4F45-B673-BA9CABA8965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8A16-A14A-41CD-8660-89890BEC65C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BC46-678F-4F45-B673-BA9CABA8965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8A16-A14A-41CD-8660-89890BEC65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BC46-678F-4F45-B673-BA9CABA8965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8A16-A14A-41CD-8660-89890BEC65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BC46-678F-4F45-B673-BA9CABA8965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8A16-A14A-41CD-8660-89890BEC65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BC46-678F-4F45-B673-BA9CABA8965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8A16-A14A-41CD-8660-89890BEC65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BC46-678F-4F45-B673-BA9CABA8965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8A16-A14A-41CD-8660-89890BEC65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BC46-678F-4F45-B673-BA9CABA8965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2E68A16-A14A-41CD-8660-89890BEC65C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9ABC46-678F-4F45-B673-BA9CABA8965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68A16-A14A-41CD-8660-89890BEC65C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851648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6000" dirty="0" smtClean="0"/>
              <a:t>Digital Content: Video &amp; </a:t>
            </a:r>
            <a:r>
              <a:rPr lang="en-US" sz="6000" dirty="0" err="1" smtClean="0"/>
              <a:t>Programme</a:t>
            </a:r>
            <a:r>
              <a:rPr lang="en-US" sz="6000" dirty="0" smtClean="0"/>
              <a:t> Production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057400"/>
            <a:ext cx="7854696" cy="4572000"/>
          </a:xfrm>
        </p:spPr>
        <p:txBody>
          <a:bodyPr/>
          <a:lstStyle/>
          <a:p>
            <a:pPr algn="ctr"/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 smtClean="0"/>
              <a:t>			Prof. </a:t>
            </a:r>
            <a:r>
              <a:rPr lang="en-US" dirty="0" err="1" smtClean="0"/>
              <a:t>Lal</a:t>
            </a:r>
            <a:r>
              <a:rPr lang="en-US" dirty="0" smtClean="0"/>
              <a:t> Singh</a:t>
            </a:r>
          </a:p>
          <a:p>
            <a:pPr algn="l"/>
            <a:r>
              <a:rPr lang="en-US" dirty="0" smtClean="0"/>
              <a:t>		Head Media Production Division</a:t>
            </a:r>
          </a:p>
          <a:p>
            <a:pPr algn="l"/>
            <a:r>
              <a:rPr lang="en-US" dirty="0" smtClean="0"/>
              <a:t>		CIET, NCERT, Sri </a:t>
            </a:r>
            <a:r>
              <a:rPr lang="en-US" dirty="0" err="1" smtClean="0"/>
              <a:t>Aurobindo</a:t>
            </a:r>
            <a:r>
              <a:rPr lang="en-US" dirty="0" smtClean="0"/>
              <a:t> </a:t>
            </a:r>
            <a:r>
              <a:rPr lang="en-US" dirty="0" err="1" smtClean="0"/>
              <a:t>Marg</a:t>
            </a:r>
            <a:r>
              <a:rPr lang="en-US" dirty="0" smtClean="0"/>
              <a:t>,</a:t>
            </a:r>
          </a:p>
          <a:p>
            <a:pPr algn="l"/>
            <a:r>
              <a:rPr lang="en-US" dirty="0" smtClean="0"/>
              <a:t>		New Delhi – 110016</a:t>
            </a:r>
          </a:p>
          <a:p>
            <a:pPr algn="l"/>
            <a:r>
              <a:rPr lang="en-US" dirty="0" smtClean="0"/>
              <a:t>		hmpdciet@gmail.com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97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Utilization and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well design sub system of evaluation and obtaining feedback on </a:t>
            </a:r>
            <a:r>
              <a:rPr lang="en-US" dirty="0" err="1" smtClean="0"/>
              <a:t>programme</a:t>
            </a:r>
            <a:r>
              <a:rPr lang="en-US" dirty="0" smtClean="0"/>
              <a:t> strength and faults to assess the efficacy and value of </a:t>
            </a:r>
            <a:r>
              <a:rPr lang="en-US" dirty="0" err="1" smtClean="0"/>
              <a:t>programme</a:t>
            </a:r>
            <a:r>
              <a:rPr lang="en-US" dirty="0" smtClean="0"/>
              <a:t> which need constant revision for improvement.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5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343912"/>
          </a:xfrm>
        </p:spPr>
        <p:txBody>
          <a:bodyPr/>
          <a:lstStyle/>
          <a:p>
            <a:r>
              <a:rPr lang="en-US" dirty="0" smtClean="0"/>
              <a:t>			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6"/>
            <a:endParaRPr lang="en-US" dirty="0" smtClean="0"/>
          </a:p>
          <a:p>
            <a:pPr lvl="6"/>
            <a:endParaRPr lang="en-US" dirty="0"/>
          </a:p>
          <a:p>
            <a:pPr lvl="6"/>
            <a:endParaRPr lang="en-US" dirty="0" smtClean="0"/>
          </a:p>
          <a:p>
            <a:pPr lvl="6"/>
            <a:endParaRPr lang="en-US" dirty="0"/>
          </a:p>
          <a:p>
            <a:pPr marL="1737360" lvl="6" indent="0">
              <a:buNone/>
            </a:pPr>
            <a:endParaRPr lang="en-US" dirty="0"/>
          </a:p>
          <a:p>
            <a:pPr marL="1737360" lvl="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853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Video </a:t>
            </a:r>
            <a:r>
              <a:rPr lang="en-US" dirty="0" err="1" smtClean="0"/>
              <a:t>Programmes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Television is a visual medium.</a:t>
            </a:r>
          </a:p>
          <a:p>
            <a:endParaRPr lang="en-US" dirty="0"/>
          </a:p>
          <a:p>
            <a:r>
              <a:rPr lang="en-US" dirty="0" smtClean="0"/>
              <a:t>Many time pictures no need words.</a:t>
            </a:r>
          </a:p>
          <a:p>
            <a:endParaRPr lang="en-US" dirty="0"/>
          </a:p>
          <a:p>
            <a:r>
              <a:rPr lang="en-US" dirty="0" smtClean="0"/>
              <a:t>Television required visuals, visual ideas and visual illustrations.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293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Audio </a:t>
            </a:r>
            <a:r>
              <a:rPr lang="en-US" dirty="0" err="1"/>
              <a:t>Programmes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Words are required to be spoken and heard.</a:t>
            </a:r>
          </a:p>
          <a:p>
            <a:endParaRPr lang="en-US" dirty="0" smtClean="0"/>
          </a:p>
          <a:p>
            <a:r>
              <a:rPr lang="en-US" dirty="0" smtClean="0"/>
              <a:t>The audio listener only hears and speaker.</a:t>
            </a:r>
          </a:p>
          <a:p>
            <a:endParaRPr lang="en-US" dirty="0" smtClean="0"/>
          </a:p>
          <a:p>
            <a:r>
              <a:rPr lang="en-US" dirty="0" smtClean="0"/>
              <a:t>The audio writer writing for ear, speaking, simple language, short sentences to be understood correctly.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401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Format for audio &amp; video </a:t>
            </a:r>
            <a:r>
              <a:rPr lang="en-US" dirty="0" err="1" smtClean="0"/>
              <a:t>programmes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Story/ straight talk</a:t>
            </a:r>
          </a:p>
          <a:p>
            <a:r>
              <a:rPr lang="en-US" dirty="0" smtClean="0"/>
              <a:t>Interview</a:t>
            </a:r>
          </a:p>
          <a:p>
            <a:r>
              <a:rPr lang="en-US" dirty="0" smtClean="0"/>
              <a:t>Panel discussion</a:t>
            </a:r>
          </a:p>
          <a:p>
            <a:r>
              <a:rPr lang="en-US" dirty="0" smtClean="0"/>
              <a:t>Feature</a:t>
            </a:r>
          </a:p>
          <a:p>
            <a:r>
              <a:rPr lang="en-US" dirty="0" smtClean="0"/>
              <a:t>Magazine</a:t>
            </a:r>
          </a:p>
          <a:p>
            <a:r>
              <a:rPr lang="en-US" dirty="0" smtClean="0"/>
              <a:t>Drama</a:t>
            </a:r>
          </a:p>
          <a:p>
            <a:r>
              <a:rPr lang="en-US" dirty="0" smtClean="0"/>
              <a:t>Documentary</a:t>
            </a:r>
          </a:p>
          <a:p>
            <a:r>
              <a:rPr lang="en-US" dirty="0" smtClean="0"/>
              <a:t>Docudrama</a:t>
            </a:r>
          </a:p>
          <a:p>
            <a:r>
              <a:rPr lang="en-US" dirty="0" smtClean="0"/>
              <a:t>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49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Studio Production (Studio Side)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Presenter(s)/ performer(s)</a:t>
            </a:r>
          </a:p>
          <a:p>
            <a:endParaRPr lang="en-US" dirty="0" smtClean="0"/>
          </a:p>
          <a:p>
            <a:r>
              <a:rPr lang="en-US" dirty="0" smtClean="0"/>
              <a:t>Camera and Camerapersons</a:t>
            </a:r>
          </a:p>
          <a:p>
            <a:endParaRPr lang="en-US" dirty="0" smtClean="0"/>
          </a:p>
          <a:p>
            <a:r>
              <a:rPr lang="en-US" dirty="0" smtClean="0"/>
              <a:t>Floor manager and Floor staff</a:t>
            </a:r>
          </a:p>
          <a:p>
            <a:endParaRPr lang="en-US" dirty="0" smtClean="0"/>
          </a:p>
          <a:p>
            <a:r>
              <a:rPr lang="en-US" dirty="0" smtClean="0"/>
              <a:t>Subject Expert/ </a:t>
            </a:r>
            <a:r>
              <a:rPr lang="en-US" dirty="0"/>
              <a:t>C</a:t>
            </a:r>
            <a:r>
              <a:rPr lang="en-US" dirty="0" smtClean="0"/>
              <a:t>ontent Expert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12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Studio </a:t>
            </a:r>
            <a:r>
              <a:rPr lang="en-US" dirty="0" smtClean="0"/>
              <a:t>Production (Control Side/ Production panel)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Producer and their Assistant.</a:t>
            </a:r>
          </a:p>
          <a:p>
            <a:r>
              <a:rPr lang="en-US" dirty="0" smtClean="0"/>
              <a:t>Vision Mixer Engineer.</a:t>
            </a:r>
          </a:p>
          <a:p>
            <a:r>
              <a:rPr lang="en-US" dirty="0" smtClean="0"/>
              <a:t>Character Generator operator.</a:t>
            </a:r>
          </a:p>
          <a:p>
            <a:r>
              <a:rPr lang="en-US" dirty="0" smtClean="0"/>
              <a:t>Video Recording person.</a:t>
            </a:r>
          </a:p>
          <a:p>
            <a:r>
              <a:rPr lang="en-US" dirty="0" smtClean="0"/>
              <a:t>Audio Engineer.</a:t>
            </a:r>
          </a:p>
          <a:p>
            <a:r>
              <a:rPr lang="en-US" dirty="0" smtClean="0"/>
              <a:t>Lighting Person.</a:t>
            </a:r>
          </a:p>
          <a:p>
            <a:r>
              <a:rPr lang="en-US" dirty="0" smtClean="0"/>
              <a:t>Camera Control Unit</a:t>
            </a:r>
          </a:p>
          <a:p>
            <a:r>
              <a:rPr lang="en-US" dirty="0" smtClean="0"/>
              <a:t>External links: stock shots (still or video or both), graphics etc.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62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Editing/ Post Production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 Cut Pro (FCP).</a:t>
            </a:r>
          </a:p>
          <a:p>
            <a:endParaRPr lang="en-US" dirty="0"/>
          </a:p>
          <a:p>
            <a:r>
              <a:rPr lang="en-US" dirty="0" smtClean="0"/>
              <a:t>Aesthetically, sequentially and presentable form.</a:t>
            </a:r>
          </a:p>
          <a:p>
            <a:endParaRPr lang="en-US" dirty="0"/>
          </a:p>
          <a:p>
            <a:r>
              <a:rPr lang="en-US" dirty="0" smtClean="0"/>
              <a:t>Mixing of sounds, arrangements of shots, graphics, texts etc.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84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Commitment about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dedicated team.</a:t>
            </a:r>
          </a:p>
          <a:p>
            <a:endParaRPr lang="en-US" dirty="0"/>
          </a:p>
          <a:p>
            <a:r>
              <a:rPr lang="en-US" dirty="0" smtClean="0"/>
              <a:t>Time bound activity</a:t>
            </a:r>
          </a:p>
          <a:p>
            <a:endParaRPr lang="en-US" dirty="0"/>
          </a:p>
          <a:p>
            <a:r>
              <a:rPr lang="en-US" dirty="0" smtClean="0"/>
              <a:t>A well coordinated work.</a:t>
            </a:r>
          </a:p>
          <a:p>
            <a:endParaRPr lang="en-US" dirty="0"/>
          </a:p>
          <a:p>
            <a:r>
              <a:rPr lang="en-US" dirty="0" smtClean="0"/>
              <a:t>An integrated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57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plan for studio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Well planned script</a:t>
            </a:r>
          </a:p>
          <a:p>
            <a:endParaRPr lang="en-US" dirty="0" smtClean="0"/>
          </a:p>
          <a:p>
            <a:r>
              <a:rPr lang="en-US" dirty="0" smtClean="0"/>
              <a:t>Average length</a:t>
            </a:r>
          </a:p>
          <a:p>
            <a:endParaRPr lang="en-US" dirty="0" smtClean="0"/>
          </a:p>
          <a:p>
            <a:r>
              <a:rPr lang="en-US" dirty="0" smtClean="0"/>
              <a:t>Comprises the set and lighting</a:t>
            </a:r>
          </a:p>
          <a:p>
            <a:endParaRPr lang="en-US" dirty="0" smtClean="0"/>
          </a:p>
          <a:p>
            <a:r>
              <a:rPr lang="en-US" dirty="0" smtClean="0"/>
              <a:t>Camera rehearsals</a:t>
            </a:r>
          </a:p>
          <a:p>
            <a:endParaRPr lang="en-US" dirty="0" smtClean="0"/>
          </a:p>
          <a:p>
            <a:r>
              <a:rPr lang="en-US" dirty="0" smtClean="0"/>
              <a:t>Actual recording operation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88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</TotalTime>
  <Words>265</Words>
  <Application>Microsoft Office PowerPoint</Application>
  <PresentationFormat>On-screen Show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Digital Content: Video &amp; Programme Production</vt:lpstr>
      <vt:lpstr>Video Programmes</vt:lpstr>
      <vt:lpstr>Audio Programmes</vt:lpstr>
      <vt:lpstr>Format for audio &amp; video programmes</vt:lpstr>
      <vt:lpstr>Studio Production (Studio Side)</vt:lpstr>
      <vt:lpstr>Studio Production (Control Side/ Production panel)</vt:lpstr>
      <vt:lpstr>Editing/ Post Production Work</vt:lpstr>
      <vt:lpstr>Commitment about production</vt:lpstr>
      <vt:lpstr>Basic plan for studio production</vt:lpstr>
      <vt:lpstr>Utilization and Evaluation</vt:lpstr>
      <vt:lpstr>   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Content: Video &amp; Programme Production</dc:title>
  <dc:creator>admin</dc:creator>
  <cp:lastModifiedBy>admin</cp:lastModifiedBy>
  <cp:revision>17</cp:revision>
  <dcterms:created xsi:type="dcterms:W3CDTF">2016-10-25T00:04:32Z</dcterms:created>
  <dcterms:modified xsi:type="dcterms:W3CDTF">2016-10-25T01:13:16Z</dcterms:modified>
</cp:coreProperties>
</file>